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Comfortaa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bold.fntdata"/><Relationship Id="rId14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4a3a2b4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4a3a2b4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73aadc4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373aadc40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73aadc40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3373aadc402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73aadc40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373aadc40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41a032cff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41a032cffb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 title="Screenshot 2025-03-18 15195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1200" y="1554925"/>
            <a:ext cx="9616250" cy="71771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781675" y="2005775"/>
            <a:ext cx="5420100" cy="6726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Comfortaa"/>
                <a:ea typeface="Comfortaa"/>
                <a:cs typeface="Comfortaa"/>
                <a:sym typeface="Comfortaa"/>
              </a:rPr>
              <a:t>We asked people for their age range. We found that most of our </a:t>
            </a:r>
            <a:r>
              <a:rPr lang="en-US" sz="4200">
                <a:latin typeface="Comfortaa"/>
                <a:ea typeface="Comfortaa"/>
                <a:cs typeface="Comfortaa"/>
                <a:sym typeface="Comfortaa"/>
              </a:rPr>
              <a:t>respondents</a:t>
            </a:r>
            <a:r>
              <a:rPr lang="en-US" sz="4200">
                <a:latin typeface="Comfortaa"/>
                <a:ea typeface="Comfortaa"/>
                <a:cs typeface="Comfortaa"/>
                <a:sym typeface="Comfortaa"/>
              </a:rPr>
              <a:t> are between the ages of 20-30.</a:t>
            </a:r>
            <a:endParaRPr sz="42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 title="Screenshot 2025-03-18 15222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1682" y="1878325"/>
            <a:ext cx="9721200" cy="69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781675" y="2005775"/>
            <a:ext cx="5420100" cy="6726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Comfortaa"/>
                <a:ea typeface="Comfortaa"/>
                <a:cs typeface="Comfortaa"/>
                <a:sym typeface="Comfortaa"/>
              </a:rPr>
              <a:t>We asked people if they drink coffee. The only responses we got were “Yes” and “Sometimes”.</a:t>
            </a:r>
            <a:endParaRPr sz="4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 title="ad 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188" y="0"/>
            <a:ext cx="7271623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/>
          <p:nvPr/>
        </p:nvSpPr>
        <p:spPr>
          <a:xfrm>
            <a:off x="29007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Likes: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“Low price &amp; local shop”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color scheme”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“it’s cute love the colors”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“it’s clean and simple”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1302782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Disl</a:t>
            </a: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ikes: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logo shouldn’t have a black box around it”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middle logo, it contrasts the background a lot”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“Need more color”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 title="ad 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188" y="0"/>
            <a:ext cx="7271623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/>
          <p:nvPr/>
        </p:nvSpPr>
        <p:spPr>
          <a:xfrm>
            <a:off x="29007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Likes: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“very clear, and love the colors and images”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“green” concept for eco friendly coffee”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“Simple”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“I like how it ties into the eco part”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1302782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Disl</a:t>
            </a: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ikes: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middle doesn’t match the rest”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colors”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“The font/format not matching the logo”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“Only the logo! I wish it went with the background”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 title="Screenshot 2025-03-18 1526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3681" y="1519125"/>
            <a:ext cx="9178950" cy="72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/>
          <p:nvPr/>
        </p:nvSpPr>
        <p:spPr>
          <a:xfrm>
            <a:off x="29007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We asked people which advertisement they liked more, and 75% of people liked the first advertisement better.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7" name="Google Shape;127;p19" title="ad 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34195" y="684778"/>
            <a:ext cx="3879624" cy="5488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 title="Screenshot 2025-03-18 15272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3608" y="1117433"/>
            <a:ext cx="9892625" cy="8052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/>
          <p:nvPr/>
        </p:nvSpPr>
        <p:spPr>
          <a:xfrm>
            <a:off x="801175" y="777450"/>
            <a:ext cx="4970100" cy="873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We asked people if they would replace their current coffee </a:t>
            </a:r>
            <a:r>
              <a:rPr lang="en-US" sz="3700">
                <a:latin typeface="Comfortaa"/>
                <a:ea typeface="Comfortaa"/>
                <a:cs typeface="Comfortaa"/>
                <a:sym typeface="Comfortaa"/>
              </a:rPr>
              <a:t>choice with ours if it was available at their coffee shop. Most people said yes.</a:t>
            </a:r>
            <a:endParaRPr sz="37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